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5559452" y="108869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9" y="4639685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8" y="4648650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0" y="464865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4805082" y="134470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760</Words>
  <Application>Microsoft Office PowerPoint</Application>
  <PresentationFormat>Widescreen</PresentationFormat>
  <Paragraphs>186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71</cp:revision>
  <dcterms:created xsi:type="dcterms:W3CDTF">2022-05-19T15:06:45Z</dcterms:created>
  <dcterms:modified xsi:type="dcterms:W3CDTF">2022-10-25T23:08:46Z</dcterms:modified>
</cp:coreProperties>
</file>